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ามเหลี่ยมหน้าจั่ว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836AFC3-5729-4716-9AEA-9C4C4DD343BC}" type="datetimeFigureOut">
              <a:rPr lang="th-TH" smtClean="0"/>
              <a:t>17/09/58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2D0F6E4-817A-4961-BCB1-A89F7C6EFC6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FC3-5729-4716-9AEA-9C4C4DD343BC}" type="datetimeFigureOut">
              <a:rPr lang="th-TH" smtClean="0"/>
              <a:t>17/09/58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F6E4-817A-4961-BCB1-A89F7C6EFC6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FC3-5729-4716-9AEA-9C4C4DD343BC}" type="datetimeFigureOut">
              <a:rPr lang="th-TH" smtClean="0"/>
              <a:t>17/09/58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F6E4-817A-4961-BCB1-A89F7C6EFC6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836AFC3-5729-4716-9AEA-9C4C4DD343BC}" type="datetimeFigureOut">
              <a:rPr lang="th-TH" smtClean="0"/>
              <a:t>17/09/58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F6E4-817A-4961-BCB1-A89F7C6EFC6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ามเหลี่ยมมุมฉาก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836AFC3-5729-4716-9AEA-9C4C4DD343BC}" type="datetimeFigureOut">
              <a:rPr lang="th-TH" smtClean="0"/>
              <a:t>17/09/58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2D0F6E4-817A-4961-BCB1-A89F7C6EFC6C}" type="slidenum">
              <a:rPr lang="th-TH" smtClean="0"/>
              <a:t>‹#›</a:t>
            </a:fld>
            <a:endParaRPr lang="th-TH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836AFC3-5729-4716-9AEA-9C4C4DD343BC}" type="datetimeFigureOut">
              <a:rPr lang="th-TH" smtClean="0"/>
              <a:t>17/09/58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2D0F6E4-817A-4961-BCB1-A89F7C6EFC6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836AFC3-5729-4716-9AEA-9C4C4DD343BC}" type="datetimeFigureOut">
              <a:rPr lang="th-TH" smtClean="0"/>
              <a:t>17/09/58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2D0F6E4-817A-4961-BCB1-A89F7C6EFC6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FC3-5729-4716-9AEA-9C4C4DD343BC}" type="datetimeFigureOut">
              <a:rPr lang="th-TH" smtClean="0"/>
              <a:t>17/09/58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F6E4-817A-4961-BCB1-A89F7C6EFC6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836AFC3-5729-4716-9AEA-9C4C4DD343BC}" type="datetimeFigureOut">
              <a:rPr lang="th-TH" smtClean="0"/>
              <a:t>17/09/58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2D0F6E4-817A-4961-BCB1-A89F7C6EFC6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836AFC3-5729-4716-9AEA-9C4C4DD343BC}" type="datetimeFigureOut">
              <a:rPr lang="th-TH" smtClean="0"/>
              <a:t>17/09/58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2D0F6E4-817A-4961-BCB1-A89F7C6EFC6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836AFC3-5729-4716-9AEA-9C4C4DD343BC}" type="datetimeFigureOut">
              <a:rPr lang="th-TH" smtClean="0"/>
              <a:t>17/09/58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2D0F6E4-817A-4961-BCB1-A89F7C6EFC6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ามเหลี่ยมมุมฉาก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836AFC3-5729-4716-9AEA-9C4C4DD343BC}" type="datetimeFigureOut">
              <a:rPr lang="th-TH" smtClean="0"/>
              <a:t>17/09/58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2D0F6E4-817A-4961-BCB1-A89F7C6EFC6C}" type="slidenum">
              <a:rPr lang="th-TH" smtClean="0"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th-TH" dirty="0" smtClean="0"/>
              <a:t>โครงร่าง เรื่อง ภาพยนตร์</a:t>
            </a:r>
            <a:endParaRPr lang="th-TH" dirty="0"/>
          </a:p>
        </p:txBody>
      </p:sp>
      <p:sp>
        <p:nvSpPr>
          <p:cNvPr id="4" name="วงรี 3"/>
          <p:cNvSpPr/>
          <p:nvPr/>
        </p:nvSpPr>
        <p:spPr>
          <a:xfrm>
            <a:off x="428596" y="1428736"/>
            <a:ext cx="2714644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โครงร่างโครงงาน</a:t>
            </a:r>
            <a:endParaRPr lang="th-TH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428596" y="3429000"/>
            <a:ext cx="2571768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เนื้อหา</a:t>
            </a:r>
            <a:endParaRPr lang="th-TH" dirty="0"/>
          </a:p>
        </p:txBody>
      </p:sp>
      <p:sp>
        <p:nvSpPr>
          <p:cNvPr id="6" name="วงรี 5"/>
          <p:cNvSpPr/>
          <p:nvPr/>
        </p:nvSpPr>
        <p:spPr>
          <a:xfrm>
            <a:off x="2857488" y="2428868"/>
            <a:ext cx="2428892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แผนผังโครงงาน</a:t>
            </a:r>
            <a:endParaRPr lang="th-TH" dirty="0"/>
          </a:p>
        </p:txBody>
      </p:sp>
      <p:sp>
        <p:nvSpPr>
          <p:cNvPr id="7" name="วงรี 6"/>
          <p:cNvSpPr/>
          <p:nvPr/>
        </p:nvSpPr>
        <p:spPr>
          <a:xfrm>
            <a:off x="5786446" y="2214554"/>
            <a:ext cx="2928958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สมาชิกกลุ่ม</a:t>
            </a:r>
            <a:endParaRPr lang="th-TH" dirty="0"/>
          </a:p>
        </p:txBody>
      </p:sp>
      <p:sp>
        <p:nvSpPr>
          <p:cNvPr id="8" name="วงรี 7"/>
          <p:cNvSpPr/>
          <p:nvPr/>
        </p:nvSpPr>
        <p:spPr>
          <a:xfrm>
            <a:off x="4786314" y="4143380"/>
            <a:ext cx="2500330" cy="19288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ครูที่ปรึกษา</a:t>
            </a:r>
            <a:endParaRPr lang="th-TH" dirty="0"/>
          </a:p>
        </p:txBody>
      </p:sp>
      <p:sp>
        <p:nvSpPr>
          <p:cNvPr id="9" name="วงรี 8"/>
          <p:cNvSpPr/>
          <p:nvPr/>
        </p:nvSpPr>
        <p:spPr>
          <a:xfrm>
            <a:off x="2071670" y="5429264"/>
            <a:ext cx="250033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แหล่งที่อ้างอิง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โครงงานภาพยนตร์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643306" y="2143116"/>
            <a:ext cx="5043494" cy="3000396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28596" y="1357298"/>
            <a:ext cx="192882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โครงงานโครงร่าง</a:t>
            </a:r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28596" y="2500306"/>
            <a:ext cx="192882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แผนผังโครงงาน</a:t>
            </a:r>
            <a:endParaRPr lang="th-TH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28596" y="3286124"/>
            <a:ext cx="192882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เนื้อหา</a:t>
            </a:r>
            <a:endParaRPr lang="th-TH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28596" y="4000504"/>
            <a:ext cx="192882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สมาชิกกลุ่ม</a:t>
            </a:r>
            <a:endParaRPr lang="th-TH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28596" y="4786322"/>
            <a:ext cx="192882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ครูที่ปรึกษา</a:t>
            </a:r>
            <a:endParaRPr lang="th-TH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28596" y="5786454"/>
            <a:ext cx="192882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แหล่งอ้างอิง</a:t>
            </a:r>
            <a:endParaRPr lang="th-TH" dirty="0"/>
          </a:p>
        </p:txBody>
      </p:sp>
      <p:sp>
        <p:nvSpPr>
          <p:cNvPr id="10" name="วงรี 9"/>
          <p:cNvSpPr/>
          <p:nvPr/>
        </p:nvSpPr>
        <p:spPr>
          <a:xfrm>
            <a:off x="6643702" y="5643578"/>
            <a:ext cx="2000264" cy="9286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</a:t>
            </a:r>
            <a:r>
              <a:rPr lang="en-US" dirty="0" smtClean="0"/>
              <a:t>Back</a:t>
            </a:r>
            <a:endParaRPr lang="th-TH" dirty="0"/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4500562" y="785794"/>
            <a:ext cx="2357454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th-TH" dirty="0" smtClean="0"/>
              <a:t>โครงงานโครงร่าง</a:t>
            </a: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โครงงานภาพยนตร์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429124" y="2357430"/>
            <a:ext cx="4229072" cy="2786082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4643438" y="1000108"/>
            <a:ext cx="300039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แผนผังโครงงาน</a:t>
            </a:r>
            <a:endParaRPr lang="th-TH" dirty="0"/>
          </a:p>
        </p:txBody>
      </p:sp>
      <p:sp>
        <p:nvSpPr>
          <p:cNvPr id="7" name="วงรี 6"/>
          <p:cNvSpPr/>
          <p:nvPr/>
        </p:nvSpPr>
        <p:spPr>
          <a:xfrm>
            <a:off x="6572264" y="5786454"/>
            <a:ext cx="2071702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</a:t>
            </a:r>
            <a:r>
              <a:rPr lang="en-US" dirty="0" smtClean="0"/>
              <a:t>back</a:t>
            </a:r>
            <a:endParaRPr lang="th-TH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28596" y="1357298"/>
            <a:ext cx="192882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โครงงานโครงร่าง</a:t>
            </a:r>
            <a:endParaRPr lang="th-TH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28596" y="2500306"/>
            <a:ext cx="192882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แผนผังโครงงาน</a:t>
            </a:r>
            <a:endParaRPr lang="th-TH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28596" y="3286124"/>
            <a:ext cx="192882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เนื้อหา</a:t>
            </a:r>
            <a:endParaRPr lang="th-TH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428596" y="4000504"/>
            <a:ext cx="192882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สมาชิกกลุ่ม</a:t>
            </a:r>
            <a:endParaRPr lang="th-TH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428596" y="4786322"/>
            <a:ext cx="192882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ครูที่ปรึกษา</a:t>
            </a:r>
            <a:endParaRPr lang="th-TH" dirty="0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28596" y="5786454"/>
            <a:ext cx="192882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แหล่งอ้างอิง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th-TH" dirty="0" smtClean="0"/>
              <a:t>โครงงานภาพยนตร์</a:t>
            </a:r>
            <a:endParaRPr lang="th-TH" dirty="0"/>
          </a:p>
        </p:txBody>
      </p:sp>
      <p:sp>
        <p:nvSpPr>
          <p:cNvPr id="15" name="ตัวยึดเนื้อหา 2"/>
          <p:cNvSpPr>
            <a:spLocks noGrp="1"/>
          </p:cNvSpPr>
          <p:nvPr>
            <p:ph idx="1"/>
          </p:nvPr>
        </p:nvSpPr>
        <p:spPr>
          <a:xfrm>
            <a:off x="4429124" y="2357430"/>
            <a:ext cx="4229072" cy="2786082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16" name="สี่เหลี่ยมมุมมน 15"/>
          <p:cNvSpPr/>
          <p:nvPr/>
        </p:nvSpPr>
        <p:spPr>
          <a:xfrm>
            <a:off x="4643438" y="1000108"/>
            <a:ext cx="300039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เนื้อหา</a:t>
            </a:r>
            <a:endParaRPr lang="th-TH" dirty="0"/>
          </a:p>
        </p:txBody>
      </p:sp>
      <p:sp>
        <p:nvSpPr>
          <p:cNvPr id="17" name="วงรี 16"/>
          <p:cNvSpPr/>
          <p:nvPr/>
        </p:nvSpPr>
        <p:spPr>
          <a:xfrm>
            <a:off x="6572264" y="5786454"/>
            <a:ext cx="2071702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</a:t>
            </a:r>
            <a:r>
              <a:rPr lang="en-US" dirty="0" smtClean="0"/>
              <a:t>back</a:t>
            </a:r>
            <a:endParaRPr lang="th-TH" dirty="0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428596" y="1357298"/>
            <a:ext cx="192882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โครงงานโครงร่าง</a:t>
            </a:r>
            <a:endParaRPr lang="th-TH" dirty="0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428596" y="2500306"/>
            <a:ext cx="192882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แผนผังโครงงาน</a:t>
            </a:r>
            <a:endParaRPr lang="th-TH" dirty="0"/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428596" y="3286124"/>
            <a:ext cx="192882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เนื้อหา</a:t>
            </a:r>
            <a:endParaRPr lang="th-TH" dirty="0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428596" y="4000504"/>
            <a:ext cx="192882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สมาชิกกลุ่ม</a:t>
            </a:r>
            <a:endParaRPr lang="th-TH" dirty="0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428596" y="4786322"/>
            <a:ext cx="192882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ครูที่ปรึกษา</a:t>
            </a:r>
            <a:endParaRPr lang="th-TH" dirty="0"/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428596" y="5786454"/>
            <a:ext cx="192882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แหล่งอ้างอิง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500694" y="2071678"/>
            <a:ext cx="3186106" cy="3286148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1285852" y="571480"/>
            <a:ext cx="300039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เนื้อหา</a:t>
            </a:r>
            <a:endParaRPr lang="th-TH" dirty="0"/>
          </a:p>
        </p:txBody>
      </p:sp>
      <p:sp>
        <p:nvSpPr>
          <p:cNvPr id="5" name="วงรี 4"/>
          <p:cNvSpPr/>
          <p:nvPr/>
        </p:nvSpPr>
        <p:spPr>
          <a:xfrm>
            <a:off x="6000760" y="5786454"/>
            <a:ext cx="228601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</a:t>
            </a:r>
            <a:r>
              <a:rPr lang="en-US" dirty="0" smtClean="0"/>
              <a:t>back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3332142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4" name="วงรี 3"/>
          <p:cNvSpPr/>
          <p:nvPr/>
        </p:nvSpPr>
        <p:spPr>
          <a:xfrm>
            <a:off x="6500826" y="5572140"/>
            <a:ext cx="2214578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back</a:t>
            </a:r>
            <a:endParaRPr lang="th-TH" dirty="0"/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1285852" y="571480"/>
            <a:ext cx="300039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เนื้อหา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th-TH" dirty="0" smtClean="0"/>
              <a:t>โครงงานภาพยนตร์</a:t>
            </a:r>
            <a:endParaRPr lang="th-TH" dirty="0"/>
          </a:p>
        </p:txBody>
      </p:sp>
      <p:sp>
        <p:nvSpPr>
          <p:cNvPr id="5" name="ตัวยึดเนื้อหา 2"/>
          <p:cNvSpPr>
            <a:spLocks noGrp="1"/>
          </p:cNvSpPr>
          <p:nvPr>
            <p:ph idx="1"/>
          </p:nvPr>
        </p:nvSpPr>
        <p:spPr>
          <a:xfrm>
            <a:off x="4429124" y="2357430"/>
            <a:ext cx="4229072" cy="2786082"/>
          </a:xfrm>
        </p:spPr>
        <p:txBody>
          <a:bodyPr/>
          <a:lstStyle/>
          <a:p>
            <a:r>
              <a:rPr lang="th-TH" dirty="0" smtClean="0"/>
              <a:t>นาย เอื้ออัง</a:t>
            </a:r>
            <a:r>
              <a:rPr lang="th-TH" dirty="0" err="1" smtClean="0"/>
              <a:t>กูล</a:t>
            </a:r>
            <a:r>
              <a:rPr lang="th-TH" dirty="0" smtClean="0"/>
              <a:t> ขังนาท</a:t>
            </a:r>
          </a:p>
          <a:p>
            <a:r>
              <a:rPr lang="th-TH" dirty="0" smtClean="0"/>
              <a:t>นาย นนท์</a:t>
            </a:r>
            <a:r>
              <a:rPr lang="th-TH" dirty="0" smtClean="0"/>
              <a:t>ปวิธ  </a:t>
            </a:r>
            <a:r>
              <a:rPr lang="th-TH" dirty="0" err="1" smtClean="0"/>
              <a:t>อินต๊ะ</a:t>
            </a:r>
            <a:r>
              <a:rPr lang="th-TH" dirty="0" smtClean="0"/>
              <a:t>จักร </a:t>
            </a:r>
            <a:endParaRPr lang="th-TH" dirty="0" smtClean="0"/>
          </a:p>
          <a:p>
            <a:r>
              <a:rPr lang="th-TH" dirty="0" smtClean="0"/>
              <a:t>นาย ธนรัฐ ปงลังกา </a:t>
            </a:r>
            <a:endParaRPr lang="th-TH" dirty="0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4643438" y="1000108"/>
            <a:ext cx="300039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สมาชิกกลุ่ม</a:t>
            </a:r>
            <a:endParaRPr lang="th-TH" dirty="0"/>
          </a:p>
        </p:txBody>
      </p:sp>
      <p:sp>
        <p:nvSpPr>
          <p:cNvPr id="7" name="วงรี 6"/>
          <p:cNvSpPr/>
          <p:nvPr/>
        </p:nvSpPr>
        <p:spPr>
          <a:xfrm>
            <a:off x="6572264" y="5786454"/>
            <a:ext cx="2071702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</a:t>
            </a:r>
            <a:r>
              <a:rPr lang="en-US" dirty="0" smtClean="0"/>
              <a:t>back</a:t>
            </a:r>
            <a:endParaRPr lang="th-TH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28596" y="1357298"/>
            <a:ext cx="192882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โครงงานโครงร่าง</a:t>
            </a:r>
            <a:endParaRPr lang="th-TH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28596" y="2500306"/>
            <a:ext cx="192882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แผนผังโครงงาน</a:t>
            </a:r>
            <a:endParaRPr lang="th-TH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28596" y="3286124"/>
            <a:ext cx="192882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เนื้อหา</a:t>
            </a:r>
            <a:endParaRPr lang="th-TH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428596" y="4000504"/>
            <a:ext cx="192882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สมาชิกกลุ่ม</a:t>
            </a:r>
            <a:endParaRPr lang="th-TH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428596" y="4786322"/>
            <a:ext cx="192882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ครูที่ปรึกษา</a:t>
            </a:r>
            <a:endParaRPr lang="th-TH" dirty="0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28596" y="5786454"/>
            <a:ext cx="192882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แหล่งอ้างอิง</a:t>
            </a:r>
            <a:endParaRPr lang="th-TH" dirty="0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2928926" y="2285992"/>
            <a:ext cx="92869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2928926" y="3571876"/>
            <a:ext cx="100013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2928926" y="4857760"/>
            <a:ext cx="100013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500430" y="571480"/>
            <a:ext cx="192882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ครูที่ปรึกษา</a:t>
            </a:r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28596" y="1357298"/>
            <a:ext cx="192882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โครงงานโครงร่าง</a:t>
            </a:r>
            <a:endParaRPr lang="th-TH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28596" y="2500306"/>
            <a:ext cx="192882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แผนผังโครงงาน</a:t>
            </a:r>
            <a:endParaRPr lang="th-TH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28596" y="3286124"/>
            <a:ext cx="192882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เนื้อหา</a:t>
            </a:r>
            <a:endParaRPr lang="th-TH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28596" y="4000504"/>
            <a:ext cx="192882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สมาชิกกลุ่ม</a:t>
            </a:r>
            <a:endParaRPr lang="th-TH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28596" y="4786322"/>
            <a:ext cx="192882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ครูที่ปรึกษา</a:t>
            </a:r>
            <a:endParaRPr lang="th-TH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28596" y="5786454"/>
            <a:ext cx="192882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แหล่งอ้างอิง</a:t>
            </a:r>
            <a:endParaRPr lang="th-TH" dirty="0"/>
          </a:p>
        </p:txBody>
      </p:sp>
      <p:cxnSp>
        <p:nvCxnSpPr>
          <p:cNvPr id="12" name="ตัวเชื่อมต่อตรง 11"/>
          <p:cNvCxnSpPr/>
          <p:nvPr/>
        </p:nvCxnSpPr>
        <p:spPr>
          <a:xfrm rot="5400000">
            <a:off x="178563" y="3821909"/>
            <a:ext cx="53578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สี่เหลี่ยมผืนผ้า 13"/>
          <p:cNvSpPr/>
          <p:nvPr/>
        </p:nvSpPr>
        <p:spPr>
          <a:xfrm>
            <a:off x="4286248" y="2285992"/>
            <a:ext cx="2643206" cy="2928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วงรี 14"/>
          <p:cNvSpPr/>
          <p:nvPr/>
        </p:nvSpPr>
        <p:spPr>
          <a:xfrm>
            <a:off x="4214810" y="5643578"/>
            <a:ext cx="292895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</a:t>
            </a:r>
            <a:r>
              <a:rPr lang="th-TH" dirty="0" err="1" smtClean="0"/>
              <a:t>มิส</a:t>
            </a:r>
            <a:r>
              <a:rPr lang="th-TH" dirty="0" smtClean="0"/>
              <a:t> ดวงเดือน เกศม</a:t>
            </a: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th-TH" dirty="0" smtClean="0"/>
              <a:t>โครงงานภาพยนตร์</a:t>
            </a:r>
            <a:endParaRPr lang="th-TH" dirty="0"/>
          </a:p>
        </p:txBody>
      </p:sp>
      <p:sp>
        <p:nvSpPr>
          <p:cNvPr id="5" name="ตัวยึดเนื้อหา 2"/>
          <p:cNvSpPr>
            <a:spLocks noGrp="1"/>
          </p:cNvSpPr>
          <p:nvPr>
            <p:ph idx="1"/>
          </p:nvPr>
        </p:nvSpPr>
        <p:spPr>
          <a:xfrm>
            <a:off x="3643306" y="2143116"/>
            <a:ext cx="5043494" cy="3000396"/>
          </a:xfrm>
        </p:spPr>
        <p:txBody>
          <a:bodyPr/>
          <a:lstStyle/>
          <a:p>
            <a:r>
              <a:rPr lang="th-TH" dirty="0" smtClean="0"/>
              <a:t> เนื้อหา</a:t>
            </a:r>
            <a:endParaRPr lang="th-TH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28596" y="1357298"/>
            <a:ext cx="192882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โครงงานโครงร่าง</a:t>
            </a:r>
            <a:endParaRPr lang="th-TH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28596" y="2500306"/>
            <a:ext cx="192882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แผนผังโครงงาน</a:t>
            </a:r>
            <a:endParaRPr lang="th-TH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28596" y="3286124"/>
            <a:ext cx="192882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เนื้อหา</a:t>
            </a:r>
            <a:endParaRPr lang="th-TH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28596" y="4000504"/>
            <a:ext cx="192882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สมาชิกกลุ่ม</a:t>
            </a:r>
            <a:endParaRPr lang="th-TH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28596" y="4786322"/>
            <a:ext cx="192882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ครูที่ปรึกษา</a:t>
            </a:r>
            <a:endParaRPr lang="th-TH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428596" y="5786454"/>
            <a:ext cx="192882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แหล่งอ้างอิง</a:t>
            </a:r>
            <a:endParaRPr lang="th-TH" dirty="0"/>
          </a:p>
        </p:txBody>
      </p:sp>
      <p:sp>
        <p:nvSpPr>
          <p:cNvPr id="12" name="วงรี 11"/>
          <p:cNvSpPr/>
          <p:nvPr/>
        </p:nvSpPr>
        <p:spPr>
          <a:xfrm>
            <a:off x="6643702" y="5643578"/>
            <a:ext cx="2000264" cy="9286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</a:t>
            </a:r>
            <a:r>
              <a:rPr lang="en-US" dirty="0" smtClean="0"/>
              <a:t>Back</a:t>
            </a:r>
            <a:endParaRPr lang="th-TH" dirty="0"/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4500562" y="785794"/>
            <a:ext cx="2357454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th-TH" dirty="0" smtClean="0"/>
              <a:t>แหล่งอ้างอิง</a:t>
            </a:r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ชีวิตชีวา">
  <a:themeElements>
    <a:clrScheme name="ชีวิตชีวา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ชีวิตชีวา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ชีวิตชีวา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</TotalTime>
  <Words>206</Words>
  <Application>Microsoft Office PowerPoint</Application>
  <PresentationFormat>นำเสนอทางหน้าจอ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ชีวิตชีวา</vt:lpstr>
      <vt:lpstr>โครงร่าง เรื่อง ภาพยนตร์</vt:lpstr>
      <vt:lpstr>โครงงานภาพยนตร์</vt:lpstr>
      <vt:lpstr>โครงงานภาพยนตร์</vt:lpstr>
      <vt:lpstr>โครงงานภาพยนตร์</vt:lpstr>
      <vt:lpstr>ภาพนิ่ง 5</vt:lpstr>
      <vt:lpstr>ภาพนิ่ง 6</vt:lpstr>
      <vt:lpstr>โครงงานภาพยนตร์</vt:lpstr>
      <vt:lpstr>ภาพนิ่ง 8</vt:lpstr>
      <vt:lpstr>โครงงานภาพยนตร์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โครงร่าง เรื่อง ภาพยนตร์</dc:title>
  <dc:creator>Toshiba-nb</dc:creator>
  <cp:lastModifiedBy>Toshiba-nb</cp:lastModifiedBy>
  <cp:revision>3</cp:revision>
  <dcterms:created xsi:type="dcterms:W3CDTF">2015-09-17T13:41:20Z</dcterms:created>
  <dcterms:modified xsi:type="dcterms:W3CDTF">2015-09-17T14:07:57Z</dcterms:modified>
</cp:coreProperties>
</file>